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研究企画課　古川" initials="古川" lastIdx="3" clrIdx="0">
    <p:extLst>
      <p:ext uri="{19B8F6BF-5375-455C-9EA6-DF929625EA0E}">
        <p15:presenceInfo xmlns:p15="http://schemas.microsoft.com/office/powerpoint/2012/main" userId="研究企画課　古川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7400"/>
    <a:srgbClr val="005800"/>
    <a:srgbClr val="009E00"/>
    <a:srgbClr val="00CC00"/>
    <a:srgbClr val="CCFF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FAD1-BD40-4CE5-BC8E-D58DF21AD246}" type="datetimeFigureOut">
              <a:rPr kumimoji="1" lang="ja-JP" altLang="en-US" smtClean="0"/>
              <a:t>2022/7/1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482D-3702-4003-A05F-C88F3C893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24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FAD1-BD40-4CE5-BC8E-D58DF21AD246}" type="datetimeFigureOut">
              <a:rPr kumimoji="1" lang="ja-JP" altLang="en-US" smtClean="0"/>
              <a:t>2022/7/1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482D-3702-4003-A05F-C88F3C893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611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FAD1-BD40-4CE5-BC8E-D58DF21AD246}" type="datetimeFigureOut">
              <a:rPr kumimoji="1" lang="ja-JP" altLang="en-US" smtClean="0"/>
              <a:t>2022/7/1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482D-3702-4003-A05F-C88F3C893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586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FAD1-BD40-4CE5-BC8E-D58DF21AD246}" type="datetimeFigureOut">
              <a:rPr kumimoji="1" lang="ja-JP" altLang="en-US" smtClean="0"/>
              <a:t>2022/7/1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482D-3702-4003-A05F-C88F3C893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413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FAD1-BD40-4CE5-BC8E-D58DF21AD246}" type="datetimeFigureOut">
              <a:rPr kumimoji="1" lang="ja-JP" altLang="en-US" smtClean="0"/>
              <a:t>2022/7/1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482D-3702-4003-A05F-C88F3C893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73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FAD1-BD40-4CE5-BC8E-D58DF21AD246}" type="datetimeFigureOut">
              <a:rPr kumimoji="1" lang="ja-JP" altLang="en-US" smtClean="0"/>
              <a:t>2022/7/1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482D-3702-4003-A05F-C88F3C893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7198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FAD1-BD40-4CE5-BC8E-D58DF21AD246}" type="datetimeFigureOut">
              <a:rPr kumimoji="1" lang="ja-JP" altLang="en-US" smtClean="0"/>
              <a:t>2022/7/1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482D-3702-4003-A05F-C88F3C893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4087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FAD1-BD40-4CE5-BC8E-D58DF21AD246}" type="datetimeFigureOut">
              <a:rPr kumimoji="1" lang="ja-JP" altLang="en-US" smtClean="0"/>
              <a:t>2022/7/1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482D-3702-4003-A05F-C88F3C893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1030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FAD1-BD40-4CE5-BC8E-D58DF21AD246}" type="datetimeFigureOut">
              <a:rPr kumimoji="1" lang="ja-JP" altLang="en-US" smtClean="0"/>
              <a:t>2022/7/1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482D-3702-4003-A05F-C88F3C893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9102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FAD1-BD40-4CE5-BC8E-D58DF21AD246}" type="datetimeFigureOut">
              <a:rPr kumimoji="1" lang="ja-JP" altLang="en-US" smtClean="0"/>
              <a:t>2022/7/1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482D-3702-4003-A05F-C88F3C893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210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FAD1-BD40-4CE5-BC8E-D58DF21AD246}" type="datetimeFigureOut">
              <a:rPr kumimoji="1" lang="ja-JP" altLang="en-US" smtClean="0"/>
              <a:t>2022/7/1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482D-3702-4003-A05F-C88F3C893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91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DFAD1-BD40-4CE5-BC8E-D58DF21AD246}" type="datetimeFigureOut">
              <a:rPr kumimoji="1" lang="ja-JP" altLang="en-US" smtClean="0"/>
              <a:t>2022/7/1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4482D-3702-4003-A05F-C88F3C893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9425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20040" y="118872"/>
            <a:ext cx="8485632" cy="40233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</a:t>
            </a:r>
            <a:r>
              <a:rPr kumimoji="1" lang="ja-JP" alt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 PITCH 2022</a:t>
            </a:r>
            <a:r>
              <a:rPr kumimoji="1" lang="ja-JP" alt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　研究実施・計画書　</a:t>
            </a:r>
            <a:r>
              <a:rPr kumimoji="1" lang="en-US" altLang="ja-JP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Execution / Plan Form</a:t>
            </a: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662043"/>
              </p:ext>
            </p:extLst>
          </p:nvPr>
        </p:nvGraphicFramePr>
        <p:xfrm>
          <a:off x="2668385" y="6489192"/>
          <a:ext cx="6377183" cy="2743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200768">
                  <a:extLst>
                    <a:ext uri="{9D8B030D-6E8A-4147-A177-3AD203B41FA5}">
                      <a16:colId xmlns:a16="http://schemas.microsoft.com/office/drawing/2014/main" val="2895830850"/>
                    </a:ext>
                  </a:extLst>
                </a:gridCol>
                <a:gridCol w="4176415">
                  <a:extLst>
                    <a:ext uri="{9D8B030D-6E8A-4147-A177-3AD203B41FA5}">
                      <a16:colId xmlns:a16="http://schemas.microsoft.com/office/drawing/2014/main" val="3199884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/>
                        <a:t>応募者氏名 </a:t>
                      </a:r>
                      <a:r>
                        <a:rPr kumimoji="1" lang="en-US" altLang="ja-JP" sz="1200" b="0" dirty="0"/>
                        <a:t>/ </a:t>
                      </a:r>
                      <a:r>
                        <a:rPr kumimoji="1" lang="en-US" altLang="ja-JP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Applicant Name</a:t>
                      </a:r>
                      <a:endParaRPr kumimoji="1" lang="ja-JP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625762"/>
                  </a:ext>
                </a:extLst>
              </a:tr>
            </a:tbl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320040" y="521208"/>
            <a:ext cx="8485632" cy="57132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873252" y="923544"/>
            <a:ext cx="7379208" cy="24023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i="1" dirty="0">
                <a:solidFill>
                  <a:schemeClr val="tx1"/>
                </a:solidFill>
              </a:rPr>
              <a:t>○</a:t>
            </a:r>
            <a:r>
              <a:rPr lang="ja-JP" altLang="ja-JP" sz="1400" i="1" dirty="0">
                <a:solidFill>
                  <a:schemeClr val="tx1"/>
                </a:solidFill>
              </a:rPr>
              <a:t>研究内容（構想を含む）、それがもたらす社会へのインパクト、事業化や社会実装への</a:t>
            </a:r>
            <a:endParaRPr lang="en-US" altLang="ja-JP" sz="1400" i="1" dirty="0">
              <a:solidFill>
                <a:schemeClr val="tx1"/>
              </a:solidFill>
            </a:endParaRPr>
          </a:p>
          <a:p>
            <a:r>
              <a:rPr lang="ja-JP" altLang="en-US" sz="1400" i="1" dirty="0">
                <a:solidFill>
                  <a:schemeClr val="tx1"/>
                </a:solidFill>
              </a:rPr>
              <a:t>　</a:t>
            </a:r>
            <a:r>
              <a:rPr lang="ja-JP" altLang="ja-JP" sz="1400" i="1" dirty="0">
                <a:solidFill>
                  <a:schemeClr val="tx1"/>
                </a:solidFill>
              </a:rPr>
              <a:t>アイデア・プラン</a:t>
            </a:r>
            <a:r>
              <a:rPr lang="ja-JP" altLang="en-US" sz="1400" i="1" dirty="0">
                <a:solidFill>
                  <a:schemeClr val="tx1"/>
                </a:solidFill>
              </a:rPr>
              <a:t>を１ページにまとめて記載してください。</a:t>
            </a:r>
            <a:endParaRPr lang="en-US" altLang="ja-JP" sz="1400" i="1" dirty="0">
              <a:solidFill>
                <a:schemeClr val="tx1"/>
              </a:solidFill>
            </a:endParaRPr>
          </a:p>
          <a:p>
            <a:r>
              <a:rPr kumimoji="1" lang="ja-JP" altLang="en-US" sz="1400" i="1" dirty="0">
                <a:solidFill>
                  <a:schemeClr val="tx1"/>
                </a:solidFill>
              </a:rPr>
              <a:t>　（この斜字体部分の記載は、作成時には消去してください。）</a:t>
            </a:r>
            <a:endParaRPr kumimoji="1" lang="en-US" altLang="ja-JP" sz="1400" i="1" dirty="0">
              <a:solidFill>
                <a:schemeClr val="tx1"/>
              </a:solidFill>
            </a:endParaRPr>
          </a:p>
          <a:p>
            <a:r>
              <a:rPr kumimoji="1" lang="en-US" altLang="ja-JP" sz="1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Describe your research (including the concept), its impact on society, and your ideas and plans for commercialization and social implementation on one page.</a:t>
            </a:r>
          </a:p>
          <a:p>
            <a:r>
              <a:rPr kumimoji="1" lang="ja-JP" altLang="en-US" sz="1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kumimoji="1" lang="en-US" altLang="ja-JP" sz="1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(Please erase the italicized part of the description when you submit it.)</a:t>
            </a:r>
          </a:p>
          <a:p>
            <a:endParaRPr kumimoji="1" lang="en-US" altLang="ja-JP" sz="1400" i="1" dirty="0">
              <a:solidFill>
                <a:schemeClr val="tx1"/>
              </a:solidFill>
            </a:endParaRPr>
          </a:p>
          <a:p>
            <a:endParaRPr kumimoji="1" lang="en-US" altLang="ja-JP" sz="1400" i="1" dirty="0">
              <a:solidFill>
                <a:schemeClr val="tx1"/>
              </a:solidFill>
            </a:endParaRPr>
          </a:p>
          <a:p>
            <a:endParaRPr kumimoji="1" lang="ja-JP" altLang="en-US" sz="1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327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1048</TotalTime>
  <Words>116</Words>
  <Application>Microsoft Office PowerPoint</Application>
  <PresentationFormat>画面に合わせる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研究企画課　古川</dc:creator>
  <cp:lastModifiedBy>小串 友理枝</cp:lastModifiedBy>
  <cp:revision>24</cp:revision>
  <cp:lastPrinted>2022-06-08T02:18:04Z</cp:lastPrinted>
  <dcterms:created xsi:type="dcterms:W3CDTF">2022-06-06T01:56:52Z</dcterms:created>
  <dcterms:modified xsi:type="dcterms:W3CDTF">2022-07-01T01:08:48Z</dcterms:modified>
</cp:coreProperties>
</file>